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5" r:id="rId6"/>
    <p:sldId id="267" r:id="rId7"/>
    <p:sldId id="268" r:id="rId8"/>
    <p:sldId id="269" r:id="rId9"/>
    <p:sldId id="270" r:id="rId10"/>
    <p:sldId id="272" r:id="rId11"/>
    <p:sldId id="273" r:id="rId12"/>
    <p:sldId id="274" r:id="rId13"/>
    <p:sldId id="289" r:id="rId14"/>
    <p:sldId id="290" r:id="rId15"/>
    <p:sldId id="293" r:id="rId16"/>
    <p:sldId id="295" r:id="rId17"/>
    <p:sldId id="296" r:id="rId18"/>
    <p:sldId id="297" r:id="rId19"/>
    <p:sldId id="298" r:id="rId20"/>
    <p:sldId id="299" r:id="rId21"/>
    <p:sldId id="300" r:id="rId22"/>
    <p:sldId id="304" r:id="rId23"/>
    <p:sldId id="305" r:id="rId24"/>
    <p:sldId id="307" r:id="rId25"/>
    <p:sldId id="309" r:id="rId26"/>
    <p:sldId id="310" r:id="rId27"/>
    <p:sldId id="311" r:id="rId28"/>
    <p:sldId id="312" r:id="rId29"/>
    <p:sldId id="314" r:id="rId30"/>
    <p:sldId id="316" r:id="rId31"/>
    <p:sldId id="319" r:id="rId32"/>
    <p:sldId id="321" r:id="rId33"/>
    <p:sldId id="325" r:id="rId34"/>
    <p:sldId id="326" r:id="rId35"/>
    <p:sldId id="327" r:id="rId36"/>
    <p:sldId id="329" r:id="rId37"/>
    <p:sldId id="330" r:id="rId38"/>
    <p:sldId id="331" r:id="rId39"/>
    <p:sldId id="332" r:id="rId40"/>
    <p:sldId id="333" r:id="rId41"/>
  </p:sldIdLst>
  <p:sldSz cx="9144000" cy="6858000" type="screen4x3"/>
  <p:notesSz cx="6858000" cy="9144000"/>
  <p:photoAlbum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1456-7B4C-4D00-9F14-8A97E4C2C9BD}" type="datetimeFigureOut">
              <a:rPr lang="ar-EG" smtClean="0"/>
              <a:t>22/04/1434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A3BE-B633-4921-B47A-34BDCF03612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709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1456-7B4C-4D00-9F14-8A97E4C2C9BD}" type="datetimeFigureOut">
              <a:rPr lang="ar-EG" smtClean="0"/>
              <a:t>22/04/1434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A3BE-B633-4921-B47A-34BDCF03612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6957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1456-7B4C-4D00-9F14-8A97E4C2C9BD}" type="datetimeFigureOut">
              <a:rPr lang="ar-EG" smtClean="0"/>
              <a:t>22/04/1434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A3BE-B633-4921-B47A-34BDCF03612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954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1456-7B4C-4D00-9F14-8A97E4C2C9BD}" type="datetimeFigureOut">
              <a:rPr lang="ar-EG" smtClean="0"/>
              <a:t>22/04/1434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A3BE-B633-4921-B47A-34BDCF03612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325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1456-7B4C-4D00-9F14-8A97E4C2C9BD}" type="datetimeFigureOut">
              <a:rPr lang="ar-EG" smtClean="0"/>
              <a:t>22/04/1434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A3BE-B633-4921-B47A-34BDCF03612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7266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1456-7B4C-4D00-9F14-8A97E4C2C9BD}" type="datetimeFigureOut">
              <a:rPr lang="ar-EG" smtClean="0"/>
              <a:t>22/04/1434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A3BE-B633-4921-B47A-34BDCF03612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0782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1456-7B4C-4D00-9F14-8A97E4C2C9BD}" type="datetimeFigureOut">
              <a:rPr lang="ar-EG" smtClean="0"/>
              <a:t>22/04/1434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A3BE-B633-4921-B47A-34BDCF03612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1451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1456-7B4C-4D00-9F14-8A97E4C2C9BD}" type="datetimeFigureOut">
              <a:rPr lang="ar-EG" smtClean="0"/>
              <a:t>22/04/1434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A3BE-B633-4921-B47A-34BDCF03612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7861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1456-7B4C-4D00-9F14-8A97E4C2C9BD}" type="datetimeFigureOut">
              <a:rPr lang="ar-EG" smtClean="0"/>
              <a:t>22/04/1434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A3BE-B633-4921-B47A-34BDCF03612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4617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1456-7B4C-4D00-9F14-8A97E4C2C9BD}" type="datetimeFigureOut">
              <a:rPr lang="ar-EG" smtClean="0"/>
              <a:t>22/04/1434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A3BE-B633-4921-B47A-34BDCF03612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2083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1456-7B4C-4D00-9F14-8A97E4C2C9BD}" type="datetimeFigureOut">
              <a:rPr lang="ar-EG" smtClean="0"/>
              <a:t>22/04/1434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7A3BE-B633-4921-B47A-34BDCF03612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622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91456-7B4C-4D00-9F14-8A97E4C2C9BD}" type="datetimeFigureOut">
              <a:rPr lang="ar-EG" smtClean="0"/>
              <a:t>22/04/1434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7A3BE-B633-4921-B47A-34BDCF036124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8047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7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9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45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610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265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7294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09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845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198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269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3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054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5054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085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5643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902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335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8899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460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874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92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371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019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539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698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7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693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584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1665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8908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2483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845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1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536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16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1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04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8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b4 0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00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Yasser</dc:creator>
  <cp:lastModifiedBy>Dr Yasser</cp:lastModifiedBy>
  <cp:revision>2</cp:revision>
  <dcterms:created xsi:type="dcterms:W3CDTF">2013-03-04T08:36:43Z</dcterms:created>
  <dcterms:modified xsi:type="dcterms:W3CDTF">2013-03-04T10:01:52Z</dcterms:modified>
</cp:coreProperties>
</file>